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5F96AC-CFC1-42F4-A030-BD42D30B6F96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A7A887-E37E-4469-A9E8-F1D89F0403E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946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FA0EA79-7172-4382-B200-E05766CD89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450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D8A2E0-8977-4B13-BA76-4B21DEECE6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966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4C6AA1-DD01-4586-9D40-53813A813D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080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151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F7F9FA-0E14-48EE-90A1-FC9E5F6DEE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170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DE7A6E-B11E-4DBE-83B9-FDBC326D8B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4303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1E5E36-0295-402C-B909-FFD74F70B3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468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F56C5C-2BD6-41FE-B315-5845FA2B0B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6670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65A5B4-6258-4424-8479-A33648ED82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388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582781-8D07-4A44-B122-F5E2E5BF6D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021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1E2DC8-D953-431A-BBBE-90133BA728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50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God is known among his people;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dirty="0" err="1"/>
              <a:t>ev’ry</a:t>
            </a:r>
            <a:r>
              <a:rPr lang="en-GB" dirty="0"/>
              <a:t> mouth his praises fill.</a:t>
            </a:r>
            <a:endParaRPr lang="en-NZ" dirty="0"/>
          </a:p>
          <a:p>
            <a:r>
              <a:rPr lang="en-GB" dirty="0"/>
              <a:t>	From of old he has established</a:t>
            </a:r>
            <a:endParaRPr lang="en-NZ" dirty="0"/>
          </a:p>
          <a:p>
            <a:r>
              <a:rPr lang="en-GB" dirty="0"/>
              <a:t>		his abode on Zion’s hill.</a:t>
            </a:r>
            <a:endParaRPr lang="en-NZ" dirty="0"/>
          </a:p>
          <a:p>
            <a:r>
              <a:rPr lang="en-GB" dirty="0"/>
              <a:t>	There he broke the sword and arrow,</a:t>
            </a:r>
            <a:endParaRPr lang="en-NZ" dirty="0"/>
          </a:p>
          <a:p>
            <a:r>
              <a:rPr lang="en-GB" dirty="0"/>
              <a:t>		bade the noise of war be still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Excellent and glorious art thou,</a:t>
            </a:r>
            <a:endParaRPr lang="en-NZ" dirty="0"/>
          </a:p>
          <a:p>
            <a:r>
              <a:rPr lang="en-GB" dirty="0"/>
              <a:t>		with thy trophies from the fray.</a:t>
            </a:r>
            <a:endParaRPr lang="en-NZ" dirty="0"/>
          </a:p>
          <a:p>
            <a:r>
              <a:rPr lang="en-GB" dirty="0"/>
              <a:t>	Thou hast slain the valiant-hearted;</a:t>
            </a:r>
            <a:endParaRPr lang="en-NZ" dirty="0"/>
          </a:p>
          <a:p>
            <a:r>
              <a:rPr lang="en-GB" dirty="0"/>
              <a:t>		wrapt in sleep of death are they.</a:t>
            </a:r>
            <a:endParaRPr lang="en-NZ" dirty="0"/>
          </a:p>
          <a:p>
            <a:r>
              <a:rPr lang="en-GB" dirty="0"/>
              <a:t>	When thine anger once is risen,</a:t>
            </a:r>
            <a:endParaRPr lang="en-NZ" dirty="0"/>
          </a:p>
          <a:p>
            <a:r>
              <a:rPr lang="en-GB" dirty="0"/>
              <a:t>		who can stand in that dread day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from </a:t>
            </a:r>
            <a:r>
              <a:rPr lang="en-GB" dirty="0" err="1"/>
              <a:t>heav’n</a:t>
            </a:r>
            <a:r>
              <a:rPr lang="en-GB" dirty="0"/>
              <a:t> thy sentence sounded,</a:t>
            </a:r>
            <a:endParaRPr lang="en-NZ" dirty="0"/>
          </a:p>
          <a:p>
            <a:r>
              <a:rPr lang="en-GB" dirty="0"/>
              <a:t>		all the earth in fear was still,</a:t>
            </a:r>
            <a:endParaRPr lang="en-NZ" dirty="0"/>
          </a:p>
          <a:p>
            <a:r>
              <a:rPr lang="en-GB" dirty="0"/>
              <a:t>	while to save the meek and lowly</a:t>
            </a:r>
            <a:endParaRPr lang="en-NZ" dirty="0"/>
          </a:p>
          <a:p>
            <a:r>
              <a:rPr lang="en-GB" dirty="0"/>
              <a:t>		God in judgment wrought his will.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E’en</a:t>
            </a:r>
            <a:r>
              <a:rPr lang="en-GB" dirty="0"/>
              <a:t> the wrath of man shall praise thee;</a:t>
            </a:r>
            <a:endParaRPr lang="en-NZ" dirty="0"/>
          </a:p>
          <a:p>
            <a:r>
              <a:rPr lang="en-GB" dirty="0"/>
              <a:t>		thy designs it shall fulfil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250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Vow and pay ye to Jehovah;</a:t>
            </a:r>
            <a:endParaRPr lang="en-NZ" dirty="0"/>
          </a:p>
          <a:p>
            <a:r>
              <a:rPr lang="en-GB" dirty="0"/>
              <a:t>		him your God forever own;</a:t>
            </a:r>
            <a:endParaRPr lang="en-NZ" dirty="0"/>
          </a:p>
          <a:p>
            <a:r>
              <a:rPr lang="en-GB" dirty="0"/>
              <a:t>	all men, bring your gifts before him;</a:t>
            </a:r>
            <a:endParaRPr lang="en-NZ" dirty="0"/>
          </a:p>
          <a:p>
            <a:r>
              <a:rPr lang="en-GB" dirty="0"/>
              <a:t>		worship him, and him alone.</a:t>
            </a:r>
            <a:endParaRPr lang="en-NZ" dirty="0"/>
          </a:p>
          <a:p>
            <a:r>
              <a:rPr lang="en-GB" dirty="0"/>
              <a:t>	Mighty kings obey and fear him;</a:t>
            </a:r>
            <a:endParaRPr lang="en-NZ" dirty="0"/>
          </a:p>
          <a:p>
            <a:r>
              <a:rPr lang="en-GB" dirty="0"/>
              <a:t>		princes bow before his throne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F. </a:t>
            </a:r>
            <a:r>
              <a:rPr lang="en-GB" sz="1000" dirty="0" err="1"/>
              <a:t>Pinder</a:t>
            </a:r>
            <a:r>
              <a:rPr lang="en-GB" sz="1000" dirty="0"/>
              <a:t>, c. 1900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2014-02-19T02:53:06Z</dcterms:created>
  <dcterms:modified xsi:type="dcterms:W3CDTF">2014-02-19T02:54:29Z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